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7" r:id="rId7"/>
    <p:sldId id="268" r:id="rId8"/>
    <p:sldId id="281" r:id="rId9"/>
    <p:sldId id="290" r:id="rId10"/>
    <p:sldId id="291" r:id="rId11"/>
    <p:sldId id="292" r:id="rId12"/>
    <p:sldId id="285" r:id="rId13"/>
    <p:sldId id="288" r:id="rId14"/>
    <p:sldId id="289" r:id="rId15"/>
    <p:sldId id="273" r:id="rId16"/>
    <p:sldId id="286" r:id="rId17"/>
    <p:sldId id="275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on Flower" panose="020B0604020202020204" charset="0"/>
      <p:regular r:id="rId26"/>
    </p:embeddedFont>
    <p:embeddedFont>
      <p:font typeface="Moon Flower Bold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0" y="96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9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9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2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3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59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59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C592ED-6C3A-4920-8103-A3D5AC39B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389457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2988318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6" y="3869682"/>
            <a:ext cx="3139287" cy="1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244706" y="287645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35EB4-EF95-4367-BC91-C14634D6F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6" y="1221621"/>
            <a:ext cx="11702588" cy="42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0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79759" y="119517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moves all objects to interactables manager at runtime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B2C7-22AA-4468-9C16-EF4299E1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9" y="885365"/>
            <a:ext cx="11832482" cy="56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88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C7765-69B2-4B53-A5AC-386FE3664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5C6BC-BC27-49F8-941D-DE83FEB4D9B0}"/>
              </a:ext>
            </a:extLst>
          </p:cNvPr>
          <p:cNvSpPr txBox="1"/>
          <p:nvPr/>
        </p:nvSpPr>
        <p:spPr>
          <a:xfrm>
            <a:off x="5703364" y="4971495"/>
            <a:ext cx="1074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rage</a:t>
            </a: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B4285-9C7B-4068-9810-075EB7AF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F837-1810-4EB3-B3AE-96CC64E45680}"/>
              </a:ext>
            </a:extLst>
          </p:cNvPr>
          <p:cNvSpPr txBox="1"/>
          <p:nvPr/>
        </p:nvSpPr>
        <p:spPr>
          <a:xfrm>
            <a:off x="5352225" y="5007006"/>
            <a:ext cx="148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2374-7E70-48EF-9D6A-FCF8A81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D226D-37F1-4DCA-BD30-1055F6FE3547}"/>
              </a:ext>
            </a:extLst>
          </p:cNvPr>
          <p:cNvSpPr txBox="1"/>
          <p:nvPr/>
        </p:nvSpPr>
        <p:spPr>
          <a:xfrm>
            <a:off x="5285151" y="5060272"/>
            <a:ext cx="198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31A5B-409B-402B-8F59-47F9A00DA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241131-0758-4F74-BEF0-F10BB2643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21CE7-24B4-4D74-998C-AD91DD5CE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452DD6-39B9-4999-9871-3FE5BFB36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76115" y="819661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307027" y="1569601"/>
            <a:ext cx="58005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07027" y="3672331"/>
            <a:ext cx="5667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07027" y="2228521"/>
            <a:ext cx="56672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game as a possibility to relief stress and have an enjoyable experience without much expertise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392AB6-18D9-4386-81FA-B7D0C23A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01331" y="3610166"/>
            <a:ext cx="10892428" cy="2701393"/>
            <a:chOff x="590125" y="3339459"/>
            <a:chExt cx="10892428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590125" y="3587047"/>
              <a:ext cx="3416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580135"/>
              <a:ext cx="256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580135"/>
              <a:ext cx="34166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E7FDF-EE45-4BF3-9EEC-2C92CA2EE2D2}"/>
              </a:ext>
            </a:extLst>
          </p:cNvPr>
          <p:cNvSpPr txBox="1"/>
          <p:nvPr/>
        </p:nvSpPr>
        <p:spPr>
          <a:xfrm>
            <a:off x="850915" y="4587398"/>
            <a:ext cx="1870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Character design &amp;</a:t>
            </a:r>
          </a:p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animation</a:t>
            </a:r>
            <a:endParaRPr lang="de-DE" sz="2400" dirty="0">
              <a:solidFill>
                <a:srgbClr val="011521"/>
              </a:solidFill>
            </a:endParaRPr>
          </a:p>
          <a:p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87D0-B74B-4CD8-BBA7-C0084B1428D0}"/>
              </a:ext>
            </a:extLst>
          </p:cNvPr>
          <p:cNvSpPr txBox="1"/>
          <p:nvPr/>
        </p:nvSpPr>
        <p:spPr>
          <a:xfrm>
            <a:off x="2558166" y="5266113"/>
            <a:ext cx="15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Environment &amp; asset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C2AFB-BBC8-4658-BC87-C845FA5AF569}"/>
              </a:ext>
            </a:extLst>
          </p:cNvPr>
          <p:cNvSpPr txBox="1"/>
          <p:nvPr/>
        </p:nvSpPr>
        <p:spPr>
          <a:xfrm>
            <a:off x="4712140" y="4886605"/>
            <a:ext cx="91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puzzles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05E5F-D409-4C17-847C-3BF0BA78D93E}"/>
              </a:ext>
            </a:extLst>
          </p:cNvPr>
          <p:cNvSpPr txBox="1"/>
          <p:nvPr/>
        </p:nvSpPr>
        <p:spPr>
          <a:xfrm>
            <a:off x="5433496" y="5455581"/>
            <a:ext cx="181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Level design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30FB2-066C-4B9C-8551-A9294A1E4013}"/>
              </a:ext>
            </a:extLst>
          </p:cNvPr>
          <p:cNvSpPr txBox="1"/>
          <p:nvPr/>
        </p:nvSpPr>
        <p:spPr>
          <a:xfrm>
            <a:off x="5951015" y="4526147"/>
            <a:ext cx="18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Game mechanics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14:cNvPr>
              <p14:cNvContentPartPr/>
              <p14:nvPr/>
            </p14:nvContentPartPr>
            <p14:xfrm>
              <a:off x="1131759" y="5326310"/>
              <a:ext cx="649800" cy="399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119" y="5317670"/>
                <a:ext cx="667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14:cNvPr>
              <p14:cNvContentPartPr/>
              <p14:nvPr/>
            </p14:nvContentPartPr>
            <p14:xfrm>
              <a:off x="3500559" y="5954510"/>
              <a:ext cx="335160" cy="25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569" y="5945858"/>
                <a:ext cx="352781" cy="27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14:cNvPr>
              <p14:cNvContentPartPr/>
              <p14:nvPr/>
            </p14:nvContentPartPr>
            <p14:xfrm>
              <a:off x="6994359" y="5600630"/>
              <a:ext cx="642600" cy="592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5719" y="5591635"/>
                <a:ext cx="660240" cy="61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14:cNvPr>
              <p14:cNvContentPartPr/>
              <p14:nvPr/>
            </p14:nvContentPartPr>
            <p14:xfrm>
              <a:off x="10459719" y="5593430"/>
              <a:ext cx="651960" cy="581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50719" y="5584430"/>
                <a:ext cx="669600" cy="598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A0AF769-CC58-49B8-A836-88A1E1605B2E}"/>
              </a:ext>
            </a:extLst>
          </p:cNvPr>
          <p:cNvSpPr txBox="1"/>
          <p:nvPr/>
        </p:nvSpPr>
        <p:spPr>
          <a:xfrm>
            <a:off x="9076234" y="4497173"/>
            <a:ext cx="203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mechanics and asset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FAEFA-6433-420D-9F66-1D91BBF87BAA}"/>
              </a:ext>
            </a:extLst>
          </p:cNvPr>
          <p:cNvSpPr txBox="1"/>
          <p:nvPr/>
        </p:nvSpPr>
        <p:spPr>
          <a:xfrm>
            <a:off x="8547439" y="5491163"/>
            <a:ext cx="13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11521"/>
                </a:solidFill>
                <a:latin typeface="Moon Flower" panose="020B0604020202020204" charset="0"/>
              </a:rPr>
              <a:t>Level builder</a:t>
            </a:r>
            <a:endParaRPr lang="de-DE" sz="2400" b="1" dirty="0">
              <a:solidFill>
                <a:schemeClr val="bg1"/>
              </a:solidFill>
              <a:latin typeface="Moon Flow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D1025E-1D9F-493F-B0E9-AB485223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puzzles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4825E-F20F-487E-8F44-FFC1552A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06371" y="1311200"/>
            <a:ext cx="1682520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" y="169924"/>
            <a:ext cx="7537883" cy="4232776"/>
          </a:xfrm>
          <a:prstGeom prst="rect">
            <a:avLst/>
          </a:prstGeom>
        </p:spPr>
      </p:pic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514691"/>
            <a:ext cx="5144813" cy="2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B5E63C-86F2-41B6-B97F-D6603901E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284884" y="560297"/>
            <a:ext cx="8431685" cy="5171019"/>
            <a:chOff x="2945071" y="1533794"/>
            <a:chExt cx="7203945" cy="441806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63" y="3688213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3784796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8" y="850153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495AE6-F45B-4C2A-BE71-6BDC7D457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168135" y="192289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348208" y="1821971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42" y="1989818"/>
            <a:ext cx="1099077" cy="1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9A5352-7614-4C8E-BBE5-287EBE65F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1089682" y="133122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089682" y="2038935"/>
            <a:ext cx="1066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separate into character baseclass and specific subclasses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  <a:endParaRPr lang="de-DE" sz="16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Interactables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prefabs w/ scripts and sprites, interactable base class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Enemies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(monsters, spikes, projectiles)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Projectiles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(tears, enemy bullets)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Platforms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(platforms, pillars)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492</Words>
  <Application>Microsoft Office PowerPoint</Application>
  <PresentationFormat>Widescreen</PresentationFormat>
  <Paragraphs>108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Moon Flower</vt:lpstr>
      <vt:lpstr>Arial</vt:lpstr>
      <vt:lpstr>Calibri</vt:lpstr>
      <vt:lpstr>Moon Flower Bold</vt:lpstr>
      <vt:lpstr>Calibri Light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Frederyk Sperling</cp:lastModifiedBy>
  <cp:revision>145</cp:revision>
  <dcterms:created xsi:type="dcterms:W3CDTF">2018-12-04T19:56:35Z</dcterms:created>
  <dcterms:modified xsi:type="dcterms:W3CDTF">2019-01-09T12:46:42Z</dcterms:modified>
</cp:coreProperties>
</file>